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C5335-48C0-48A0-B397-2D909EC9E6C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267F4-F582-400F-8B08-D39CFB523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0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ACB25-21CC-4A12-AC9E-66F738A87A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4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4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0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7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0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3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9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7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BEE9-32D6-4DE3-91A9-9C7A373409D3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4BE67-BD10-416E-9C99-089A539EB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9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rademap.jpg"/>
          <p:cNvPicPr>
            <a:picLocks noChangeAspect="1"/>
          </p:cNvPicPr>
          <p:nvPr/>
        </p:nvPicPr>
        <p:blipFill>
          <a:blip r:embed="rId2" cstate="print"/>
          <a:srcRect l="-22839" r="-22839"/>
          <a:stretch>
            <a:fillRect/>
          </a:stretch>
        </p:blipFill>
        <p:spPr>
          <a:xfrm>
            <a:off x="-2057400" y="0"/>
            <a:ext cx="1333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6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5978664"/>
            <a:ext cx="6477000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By 1500 CE major states and empires had developed in various regions of the world…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0918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17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Prince William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Bastian</dc:creator>
  <cp:lastModifiedBy>Sarah Bastian</cp:lastModifiedBy>
  <cp:revision>2</cp:revision>
  <dcterms:created xsi:type="dcterms:W3CDTF">2016-09-19T16:41:33Z</dcterms:created>
  <dcterms:modified xsi:type="dcterms:W3CDTF">2016-09-19T16:53:52Z</dcterms:modified>
</cp:coreProperties>
</file>